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C7901C6-E712-4118-A112-D8CC3E4864C8}" type="datetimeFigureOut">
              <a:rPr lang="en-NZ" smtClean="0"/>
              <a:t>31/07/2010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23F4CF-AA85-4976-94A6-44CEF98C01AB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295456" cy="4192488"/>
          </a:xfrm>
        </p:spPr>
        <p:txBody>
          <a:bodyPr>
            <a:noAutofit/>
          </a:bodyPr>
          <a:lstStyle/>
          <a:p>
            <a:r>
              <a:rPr lang="en-US" sz="8800" dirty="0" smtClean="0"/>
              <a:t>The Solar System</a:t>
            </a:r>
            <a:endParaRPr lang="en-NZ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NZ" dirty="0"/>
          </a:p>
        </p:txBody>
      </p:sp>
      <p:pic>
        <p:nvPicPr>
          <p:cNvPr id="4" name="Content Placeholder 3" descr="uranus_true_and_false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7122" y="1774825"/>
            <a:ext cx="6869755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NZ" dirty="0"/>
          </a:p>
        </p:txBody>
      </p:sp>
      <p:pic>
        <p:nvPicPr>
          <p:cNvPr id="4" name="Content Placeholder 3" descr="Neptune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1128" y="1774825"/>
            <a:ext cx="4081743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PLANETS</a:t>
            </a:r>
            <a:endParaRPr lang="en-NZ" dirty="0"/>
          </a:p>
        </p:txBody>
      </p:sp>
      <p:pic>
        <p:nvPicPr>
          <p:cNvPr id="6" name="Content Placeholder 5" descr="newplane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30412"/>
            <a:ext cx="8229600" cy="4114800"/>
          </a:xfrm>
        </p:spPr>
      </p:pic>
      <p:sp>
        <p:nvSpPr>
          <p:cNvPr id="7" name="TextBox 6"/>
          <p:cNvSpPr txBox="1"/>
          <p:nvPr/>
        </p:nvSpPr>
        <p:spPr>
          <a:xfrm>
            <a:off x="1259632" y="6165304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My Very Easy Method Just Speeds Up Naming planets</a:t>
            </a:r>
            <a:endParaRPr lang="en-N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</a:t>
            </a:r>
            <a:endParaRPr lang="en-NZ" dirty="0"/>
          </a:p>
        </p:txBody>
      </p:sp>
      <p:pic>
        <p:nvPicPr>
          <p:cNvPr id="4" name="Content Placeholder 3" descr="Sun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931" y="1774825"/>
            <a:ext cx="4000138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NZ" dirty="0"/>
          </a:p>
        </p:txBody>
      </p:sp>
      <p:pic>
        <p:nvPicPr>
          <p:cNvPr id="4" name="Content Placeholder 3" descr="Mercuryglobe2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5453" y="1774825"/>
            <a:ext cx="2813093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VENUS</a:t>
            </a:r>
            <a:endParaRPr lang="en-NZ" dirty="0"/>
          </a:p>
        </p:txBody>
      </p:sp>
      <p:pic>
        <p:nvPicPr>
          <p:cNvPr id="4" name="Content Placeholder 3" descr="Venus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04234" y="1774825"/>
            <a:ext cx="3935531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NZ" dirty="0"/>
          </a:p>
        </p:txBody>
      </p:sp>
      <p:pic>
        <p:nvPicPr>
          <p:cNvPr id="4" name="Content Placeholder 3" descr="Apollo17_Earth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4277" y="1774825"/>
            <a:ext cx="4075446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NZ" dirty="0"/>
          </a:p>
        </p:txBody>
      </p:sp>
      <p:pic>
        <p:nvPicPr>
          <p:cNvPr id="4" name="Content Placeholder 3" descr="marsglobe3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1128" y="1774825"/>
            <a:ext cx="4081743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NZ" dirty="0"/>
          </a:p>
        </p:txBody>
      </p:sp>
      <p:pic>
        <p:nvPicPr>
          <p:cNvPr id="4" name="Content Placeholder 3" descr="Jupiter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9188" y="1774825"/>
            <a:ext cx="4165623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NZ" dirty="0"/>
          </a:p>
        </p:txBody>
      </p:sp>
      <p:pic>
        <p:nvPicPr>
          <p:cNvPr id="4" name="Content Placeholder 3" descr="saturn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2908" y="1774825"/>
            <a:ext cx="3238183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</TotalTime>
  <Words>24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The Solar System</vt:lpstr>
      <vt:lpstr>ORDER OF PLANETS</vt:lpstr>
      <vt:lpstr>SUN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Lindsay</dc:creator>
  <cp:lastModifiedBy>Lindsay</cp:lastModifiedBy>
  <cp:revision>4</cp:revision>
  <dcterms:created xsi:type="dcterms:W3CDTF">2010-07-31T04:17:05Z</dcterms:created>
  <dcterms:modified xsi:type="dcterms:W3CDTF">2010-07-31T04:34:38Z</dcterms:modified>
</cp:coreProperties>
</file>